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82" r:id="rId8"/>
    <p:sldId id="261" r:id="rId9"/>
    <p:sldId id="262" r:id="rId10"/>
    <p:sldId id="263" r:id="rId11"/>
    <p:sldId id="279" r:id="rId12"/>
    <p:sldId id="264" r:id="rId13"/>
    <p:sldId id="284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83" r:id="rId23"/>
    <p:sldId id="275" r:id="rId24"/>
    <p:sldId id="286" r:id="rId25"/>
    <p:sldId id="276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2A025FF-2DEC-4939-8E08-ECC5DC371F68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5740E4F-BAB0-440C-9077-6F0BE4A6E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86;&#1084;&#1072;&#1096;&#1085;&#1080;&#1081;\Desktop\&#1087;&#1088;&#1086;&#1077;&#1082;&#1090;%20&#1086;%20&#1087;&#1072;&#1090;&#1088;&#1080;&#1086;&#1090;&#1080;&#1079;&#1084;&#1077;\&#1082;&#1086;&#1083;&#1086;&#1082;&#1086;&#1083;&#1072;%2011_mp3cut.foxcom.su_.mp3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44;&#1086;&#1084;&#1072;&#1096;&#1085;&#1080;&#1081;\Downloads\Lev-Leschenko-Zhuravli-minusovka(muzofon.com).mp3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</a:t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</a:t>
            </a:r>
            <a:r>
              <a:rPr lang="ru-RU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патриотическому воспитанию</a:t>
            </a:r>
            <a:br>
              <a:rPr lang="ru-RU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«Будущее за нами!» </a:t>
            </a:r>
            <a:b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 Белогорск, 2010-2015 гг. 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 descr="H:\Новая папка\IMG_2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929058" cy="2946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колокола 11_mp3cut.foxcom.su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71472" y="6072206"/>
            <a:ext cx="590552" cy="590552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ветераны</a:t>
            </a:r>
            <a:endParaRPr lang="ru-RU" dirty="0"/>
          </a:p>
        </p:txBody>
      </p:sp>
      <p:pic>
        <p:nvPicPr>
          <p:cNvPr id="1028" name="Picture 4" descr="H:\Новая папка\IMG_2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928802"/>
            <a:ext cx="392909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9" name="Picture 5" descr="H:\Новая папка\IMG_2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000372"/>
            <a:ext cx="4000496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ветераны</a:t>
            </a:r>
            <a:endParaRPr lang="ru-RU" dirty="0"/>
          </a:p>
        </p:txBody>
      </p:sp>
      <p:pic>
        <p:nvPicPr>
          <p:cNvPr id="4" name="Picture 2" descr="H:\Новая папка\IMG_2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095779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H:\Новая папка\IMG_2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357562"/>
            <a:ext cx="4191029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ветераны</a:t>
            </a:r>
            <a:endParaRPr lang="ru-RU" dirty="0"/>
          </a:p>
        </p:txBody>
      </p:sp>
      <p:pic>
        <p:nvPicPr>
          <p:cNvPr id="7170" name="Picture 2" descr="H:\Новая папка\IMG_2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00438"/>
            <a:ext cx="4071966" cy="3053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H:\Новая папка\PICT3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143404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Уборка памятников воинской славы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0034" y="1643050"/>
            <a:ext cx="3643338" cy="3111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643050"/>
            <a:ext cx="3962400" cy="2959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Лиля\Линейка и мероприятия\Фото0199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089400"/>
            <a:ext cx="4025900" cy="276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Альбом «Наши земляки»</a:t>
            </a:r>
            <a:endParaRPr lang="ru-RU" dirty="0"/>
          </a:p>
        </p:txBody>
      </p:sp>
      <p:pic>
        <p:nvPicPr>
          <p:cNvPr id="6146" name="Picture 2" descr="H:\Новая папка\IMG_2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28802"/>
            <a:ext cx="3905278" cy="30718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 descr="H:\Новая папка\IMG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00438"/>
            <a:ext cx="4071934" cy="30539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Конференция учащихся </a:t>
            </a:r>
            <a:br>
              <a:rPr lang="ru-RU" dirty="0" smtClean="0"/>
            </a:br>
            <a:r>
              <a:rPr lang="ru-RU" dirty="0" smtClean="0"/>
              <a:t>«Поможем ветеранам!» </a:t>
            </a:r>
            <a:endParaRPr lang="ru-RU" dirty="0"/>
          </a:p>
        </p:txBody>
      </p:sp>
      <p:pic>
        <p:nvPicPr>
          <p:cNvPr id="14338" name="Picture 2" descr="H:\Новая папка\100PHOTO\SAM_2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714464"/>
            <a:ext cx="6715172" cy="50363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Свет ваших сердец не погаснет никогда…. </a:t>
            </a:r>
            <a:endParaRPr lang="ru-RU" dirty="0"/>
          </a:p>
        </p:txBody>
      </p:sp>
      <p:pic>
        <p:nvPicPr>
          <p:cNvPr id="5122" name="Picture 2" descr="H:\Новая папка\IMG_2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572032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:\Новая папка\100PHOTO\SAM_2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4357686" cy="3268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Свет ваших сердец не погаснет никогда…. </a:t>
            </a:r>
            <a:endParaRPr lang="ru-RU" dirty="0"/>
          </a:p>
        </p:txBody>
      </p:sp>
      <p:pic>
        <p:nvPicPr>
          <p:cNvPr id="19458" name="Picture 2" descr="H:\Новая папка\100PHOTO\SAM_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43050"/>
            <a:ext cx="4381530" cy="32861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H:\Новая папка\100PHOTO\SAM_2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357562"/>
            <a:ext cx="4191029" cy="31432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Почтим память павших и живых…</a:t>
            </a:r>
            <a:endParaRPr lang="ru-RU" dirty="0"/>
          </a:p>
        </p:txBody>
      </p:sp>
      <p:pic>
        <p:nvPicPr>
          <p:cNvPr id="2050" name="Picture 2" descr="H:\Новая папка\IMG_2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785926"/>
            <a:ext cx="4953033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:\Новая папка\IMG_2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00438"/>
            <a:ext cx="2214546" cy="1660910"/>
          </a:xfrm>
          <a:prstGeom prst="rect">
            <a:avLst/>
          </a:prstGeom>
          <a:noFill/>
        </p:spPr>
      </p:pic>
      <p:pic>
        <p:nvPicPr>
          <p:cNvPr id="2053" name="Picture 5" descr="H:\Новая папка\IMG_2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214685"/>
            <a:ext cx="4357718" cy="3268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Почтим память павших и живых…</a:t>
            </a:r>
            <a:endParaRPr lang="ru-RU" dirty="0"/>
          </a:p>
        </p:txBody>
      </p:sp>
      <p:pic>
        <p:nvPicPr>
          <p:cNvPr id="17410" name="Picture 2" descr="H:\Новая папка\100PHOTO\SAM_2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57562"/>
            <a:ext cx="414340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1" name="Picture 3" descr="H:\Новая папка\100PHOTO\SAM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714488"/>
            <a:ext cx="4762533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929718" cy="8429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Детская организация </a:t>
            </a:r>
            <a:br>
              <a:rPr lang="ru-RU" dirty="0" smtClean="0"/>
            </a:br>
            <a:r>
              <a:rPr lang="ru-RU" dirty="0" smtClean="0"/>
              <a:t>«Школьная Республика им. И.Г.Попова»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>
          <a:xfrm>
            <a:off x="5786445" y="1589567"/>
            <a:ext cx="2944655" cy="45720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Детская организация «Школьная Республика им. И.Г. Попова» была создана учащимися БОШ № 2 в 1997 году.</a:t>
            </a:r>
            <a:endParaRPr lang="ru-RU" dirty="0"/>
          </a:p>
        </p:txBody>
      </p:sp>
      <p:pic>
        <p:nvPicPr>
          <p:cNvPr id="10244" name="Picture 4" descr="H:\Новая папка\100PHOTO\SAM_2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5786478" cy="4500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Lev-Leschenko-Zhuravli-minusovk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4" name="Picture 2" descr="H:\Новая папка\100PHOTO\SAM_2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286280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5" name="Picture 3" descr="H:\Новая папка\100PHOTO\SAM_2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357562"/>
            <a:ext cx="3929090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65048" y="381000"/>
            <a:ext cx="8153400" cy="83342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Почтим память павших и живых…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Почтим память павших и живых… </a:t>
            </a:r>
            <a:endParaRPr lang="ru-RU" dirty="0"/>
          </a:p>
        </p:txBody>
      </p:sp>
      <p:pic>
        <p:nvPicPr>
          <p:cNvPr id="20482" name="Picture 2" descr="H:\Новая папка\100PHOTO\SAM_2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4371337" cy="35004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485" name="Picture 5" descr="H:\Новая папка\100PHOTO\SAM_2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4000527" cy="30003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Памяти павшим</a:t>
            </a:r>
            <a:endParaRPr lang="ru-RU" dirty="0"/>
          </a:p>
        </p:txBody>
      </p:sp>
      <p:pic>
        <p:nvPicPr>
          <p:cNvPr id="4" name="Picture 2" descr="H:\Новая папка\PICT3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643050"/>
            <a:ext cx="6715172" cy="503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Смотр строя и песни </a:t>
            </a:r>
            <a:endParaRPr lang="ru-RU" dirty="0"/>
          </a:p>
        </p:txBody>
      </p:sp>
      <p:pic>
        <p:nvPicPr>
          <p:cNvPr id="4098" name="Picture 2" descr="H:\Новая папка\IMG_2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7562"/>
            <a:ext cx="4214842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Admin\Рабочий стол\Лиля\13.05\CIMG1951.JPG"/>
          <p:cNvPicPr/>
          <p:nvPr/>
        </p:nvPicPr>
        <p:blipFill>
          <a:blip r:embed="rId3" cstate="print"/>
          <a:srcRect l="8819" t="19324" r="18865"/>
          <a:stretch>
            <a:fillRect/>
          </a:stretch>
        </p:blipFill>
        <p:spPr bwMode="auto">
          <a:xfrm>
            <a:off x="357158" y="1785926"/>
            <a:ext cx="4000528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Смотр строя и песни </a:t>
            </a:r>
            <a:endParaRPr lang="ru-RU" dirty="0"/>
          </a:p>
        </p:txBody>
      </p:sp>
      <p:pic>
        <p:nvPicPr>
          <p:cNvPr id="1026" name="Picture 2" descr="H:\SAM_1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71677"/>
            <a:ext cx="3571900" cy="267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H:\SAM_1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1" y="3500438"/>
            <a:ext cx="3881465" cy="2911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Смотр строя и песни </a:t>
            </a:r>
            <a:endParaRPr lang="ru-RU" dirty="0"/>
          </a:p>
        </p:txBody>
      </p:sp>
      <p:pic>
        <p:nvPicPr>
          <p:cNvPr id="9221" name="Picture 5" descr="C:\Users\Домашний\Pictures\17-10-2014_16-56-50\wbXI6CF7y0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714487"/>
            <a:ext cx="6357982" cy="476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600200" y="4786322"/>
            <a:ext cx="7315200" cy="42862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СПАСИБО ЗА ПОБЕДУ!!!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 descr="D:\Лиля\Школа\06A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71604" y="0"/>
            <a:ext cx="7572396" cy="464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Новая папка\100PHOTO\SAM_2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4000528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67" name="Picture 3" descr="H:\Новая папка\100PHOTO\SAM_27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000372"/>
            <a:ext cx="5391171" cy="3400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282" y="228600"/>
            <a:ext cx="8786874" cy="8429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Детская организация </a:t>
            </a:r>
            <a:br>
              <a:rPr lang="ru-RU" dirty="0" smtClean="0"/>
            </a:br>
            <a:r>
              <a:rPr lang="ru-RU" dirty="0" smtClean="0"/>
              <a:t>«Школьная Республика </a:t>
            </a:r>
            <a:r>
              <a:rPr lang="ru-RU" dirty="0" err="1" smtClean="0"/>
              <a:t>им.И.Г.Попова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929718" cy="7715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Детская организация </a:t>
            </a:r>
            <a:br>
              <a:rPr lang="ru-RU" dirty="0" smtClean="0"/>
            </a:br>
            <a:r>
              <a:rPr lang="ru-RU" dirty="0" smtClean="0"/>
              <a:t>«Школьная Республика им. И.Г.Попова»</a:t>
            </a:r>
            <a:endParaRPr lang="ru-RU" dirty="0"/>
          </a:p>
        </p:txBody>
      </p:sp>
      <p:pic>
        <p:nvPicPr>
          <p:cNvPr id="6" name="Picture 5" descr="H:\Новая папка\100PHOTO\SAM_27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928802"/>
            <a:ext cx="6375300" cy="442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92971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Детская организация </a:t>
            </a:r>
            <a:br>
              <a:rPr lang="ru-RU" dirty="0" smtClean="0"/>
            </a:br>
            <a:r>
              <a:rPr lang="ru-RU" dirty="0" smtClean="0"/>
              <a:t>«Школьная Республика им. И.Г.Попова»</a:t>
            </a:r>
            <a:endParaRPr lang="ru-RU" dirty="0"/>
          </a:p>
        </p:txBody>
      </p:sp>
      <p:pic>
        <p:nvPicPr>
          <p:cNvPr id="8" name="Picture 3" descr="H:\Новая папка\100PHOTO\SAM_2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1785926"/>
            <a:ext cx="4095779" cy="30718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2" descr="H:\Новая папка\100PHOTO\SAM_2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876"/>
            <a:ext cx="4000528" cy="30003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105804" cy="869950"/>
          </a:xfrm>
        </p:spPr>
        <p:txBody>
          <a:bodyPr/>
          <a:lstStyle/>
          <a:p>
            <a:pPr algn="ctr"/>
            <a:r>
              <a:rPr lang="ru-RU" dirty="0" smtClean="0"/>
              <a:t>Цель  проекта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57158" y="1752600"/>
            <a:ext cx="2143140" cy="4676796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 smtClean="0"/>
              <a:t>Цель проекта: </a:t>
            </a:r>
            <a:br>
              <a:rPr lang="ru-RU" b="1" dirty="0" smtClean="0"/>
            </a:br>
            <a:r>
              <a:rPr lang="ru-RU" dirty="0" smtClean="0"/>
              <a:t>Создание условий для формирования и развития личности, обладающей качествами гражданина-патриота своей страны. Воспитание у подрастающего поколения правовой культуры, любви и уважения к своему Отечеству. 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10" name="Picture 4" descr="H:\Новая папка\100PHOTO\SAM_2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785926"/>
            <a:ext cx="5572164" cy="4179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 проекта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8177242" cy="434340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1. Развивать чувство патриотизма, активную гражданскую позицию, понимание прав и свобод личности. </a:t>
            </a:r>
          </a:p>
          <a:p>
            <a:pPr marL="342900" indent="-342900">
              <a:buAutoNum type="arabicPeriod"/>
            </a:pPr>
            <a:r>
              <a:rPr lang="ru-RU" dirty="0" smtClean="0"/>
              <a:t>2. Способствовать развитию интереса у детей и подростков к военно-историческому прошлому России и воспитанию национального самосознания через коллективную познавательно-творческую деятельность. </a:t>
            </a:r>
          </a:p>
          <a:p>
            <a:pPr marL="342900" indent="-342900">
              <a:buAutoNum type="arabicPeriod"/>
            </a:pPr>
            <a:r>
              <a:rPr lang="ru-RU" dirty="0" smtClean="0"/>
              <a:t>3. Расширять и углублять знания по героическому прошлому страны и родного края. </a:t>
            </a:r>
          </a:p>
          <a:p>
            <a:pPr marL="342900" indent="-342900">
              <a:buAutoNum type="arabicPeriod"/>
            </a:pPr>
            <a:r>
              <a:rPr lang="ru-RU" dirty="0" smtClean="0"/>
              <a:t>4. Формировать осознанное отношение к Отечеству, его прошлому, настоящему и будущему на основе исторических ценностей и традиций. </a:t>
            </a:r>
          </a:p>
          <a:p>
            <a:pPr marL="342900" indent="-342900">
              <a:buAutoNum type="arabicPeriod"/>
            </a:pPr>
            <a:r>
              <a:rPr lang="ru-RU" dirty="0" smtClean="0"/>
              <a:t>5. Провести ряд тематических мероприятий гражданско-патриотической направленности и заключительную военно-патриотическую игру «Следопыт». </a:t>
            </a:r>
          </a:p>
          <a:p>
            <a:pPr marL="342900" indent="-342900">
              <a:buAutoNum type="arabicPeriod"/>
            </a:pPr>
            <a:r>
              <a:rPr lang="ru-RU" dirty="0" smtClean="0"/>
              <a:t>6. Установить партнерские взаимоотношения с учреждениями и общественными организациями, работающими в гражданско-патриотическом направлении. </a:t>
            </a:r>
          </a:p>
          <a:p>
            <a:endParaRPr lang="ru-RU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857752" y="1600200"/>
            <a:ext cx="3857652" cy="52578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Современное общественное развитие России остро поставило задачу духовного возрождения нации. Особую актуальность этот вопрос приобрёл в сфере патриотического воспитания подростков и молодёжи. Человеку и гражданину России важно знать ее историю, духовные истоки и традиции, чтобы понимать происходящие в ней сегодня события. Исключительно важно, каким будет человек будущего, в какой мере он освоит две важные социальные роли – роль ГРАЖДАНИНА и роль ПАТРИОТА.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H:\Новая папка\100PHOTO\SAM_2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57430"/>
            <a:ext cx="4429156" cy="32147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Описание и мероприятия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4946" cy="43434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“Как нет человека без самолюбия, – так нет человека без любви к Отечеству,</a:t>
            </a:r>
            <a:br>
              <a:rPr lang="ru-RU" dirty="0" smtClean="0"/>
            </a:br>
            <a:r>
              <a:rPr lang="ru-RU" dirty="0" smtClean="0"/>
              <a:t>и эта любовь дает воспитанию верный ключ к сердцу человека...”</a:t>
            </a:r>
            <a:br>
              <a:rPr lang="ru-RU" dirty="0" smtClean="0"/>
            </a:br>
            <a:r>
              <a:rPr lang="ru-RU" dirty="0" smtClean="0"/>
              <a:t>К.Д. Ушинский.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6500826" y="1714488"/>
            <a:ext cx="2286016" cy="481967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sz="3300" dirty="0" smtClean="0"/>
              <a:t>СРОКИ РЕАЛИЗАЦИИ ПРОЕКТА:</a:t>
            </a:r>
            <a:br>
              <a:rPr lang="ru-RU" sz="3300" dirty="0" smtClean="0"/>
            </a:br>
            <a:r>
              <a:rPr lang="ru-RU" sz="3300" dirty="0" smtClean="0"/>
              <a:t>Реализация проекта осуществляется с августа 2010 года по июль 2015 года.</a:t>
            </a:r>
            <a:br>
              <a:rPr lang="ru-RU" sz="3300" dirty="0" smtClean="0"/>
            </a:br>
            <a:r>
              <a:rPr lang="ru-RU" sz="3300" dirty="0" smtClean="0"/>
              <a:t>Включает в себя три этапа:</a:t>
            </a:r>
            <a:br>
              <a:rPr lang="ru-RU" sz="3300" dirty="0" smtClean="0"/>
            </a:br>
            <a:r>
              <a:rPr lang="ru-RU" sz="3300" dirty="0" smtClean="0"/>
              <a:t>1. Подготовительный - август 2010 года.</a:t>
            </a:r>
            <a:br>
              <a:rPr lang="ru-RU" sz="3300" dirty="0" smtClean="0"/>
            </a:br>
            <a:r>
              <a:rPr lang="ru-RU" sz="3300" dirty="0" smtClean="0"/>
              <a:t>2. Основной – сентябрь 2010 года – июнь 2015 года.</a:t>
            </a:r>
            <a:br>
              <a:rPr lang="ru-RU" sz="3300" dirty="0" smtClean="0"/>
            </a:br>
            <a:r>
              <a:rPr lang="ru-RU" sz="3300" dirty="0" smtClean="0"/>
              <a:t>3. Заключительный – июль 2015 года.</a:t>
            </a:r>
            <a:endParaRPr lang="ru-RU" sz="3300" dirty="0"/>
          </a:p>
        </p:txBody>
      </p:sp>
      <p:pic>
        <p:nvPicPr>
          <p:cNvPr id="6" name="Picture 3" descr="H:\Новая папка\100PHOTO\SAM_2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500306"/>
            <a:ext cx="4214842" cy="3537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795</TotalTime>
  <Words>316</Words>
  <Application>Microsoft Office PowerPoint</Application>
  <PresentationFormat>Экран (4:3)</PresentationFormat>
  <Paragraphs>39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Обычная</vt:lpstr>
      <vt:lpstr>Проект  по патриотическому воспитанию  «Будущее за нами!»  г. Белогорск, 2010-2015 гг. </vt:lpstr>
      <vt:lpstr>Детская организация  «Школьная Республика им. И.Г.Попова»</vt:lpstr>
      <vt:lpstr>Детская организация  «Школьная Республика им.И.Г.Попова»</vt:lpstr>
      <vt:lpstr>Детская организация  «Школьная Республика им. И.Г.Попова»</vt:lpstr>
      <vt:lpstr>Детская организация  «Школьная Республика им. И.Г.Попова»</vt:lpstr>
      <vt:lpstr>Цель  проекта</vt:lpstr>
      <vt:lpstr>Задачи проекта</vt:lpstr>
      <vt:lpstr>Актуальность проекта</vt:lpstr>
      <vt:lpstr>Описание и мероприятия проекта</vt:lpstr>
      <vt:lpstr>Наши ветераны</vt:lpstr>
      <vt:lpstr>Наши ветераны</vt:lpstr>
      <vt:lpstr>Наши ветераны</vt:lpstr>
      <vt:lpstr>Уборка памятников воинской славы</vt:lpstr>
      <vt:lpstr>Альбом «Наши земляки»</vt:lpstr>
      <vt:lpstr>Конференция учащихся  «Поможем ветеранам!» </vt:lpstr>
      <vt:lpstr>Свет ваших сердец не погаснет никогда…. </vt:lpstr>
      <vt:lpstr>Свет ваших сердец не погаснет никогда…. </vt:lpstr>
      <vt:lpstr>Почтим память павших и живых…</vt:lpstr>
      <vt:lpstr> Почтим память павших и живых…</vt:lpstr>
      <vt:lpstr> </vt:lpstr>
      <vt:lpstr>Почтим память павших и живых… </vt:lpstr>
      <vt:lpstr>Памяти павшим</vt:lpstr>
      <vt:lpstr>Смотр строя и песни </vt:lpstr>
      <vt:lpstr>Смотр строя и песни </vt:lpstr>
      <vt:lpstr>Смотр строя и песни 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Домашний</cp:lastModifiedBy>
  <cp:revision>82</cp:revision>
  <dcterms:created xsi:type="dcterms:W3CDTF">2014-11-15T16:38:34Z</dcterms:created>
  <dcterms:modified xsi:type="dcterms:W3CDTF">2014-11-24T17:19:31Z</dcterms:modified>
</cp:coreProperties>
</file>